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5" r:id="rId1"/>
  </p:sldMasterIdLst>
  <p:notesMasterIdLst>
    <p:notesMasterId r:id="rId3"/>
  </p:notesMasterIdLst>
  <p:handoutMasterIdLst>
    <p:handoutMasterId r:id="rId4"/>
  </p:handoutMasterIdLst>
  <p:sldIdLst>
    <p:sldId id="273" r:id="rId2"/>
  </p:sldIdLst>
  <p:sldSz cx="13717588" cy="24385588"/>
  <p:notesSz cx="6858000" cy="9144000"/>
  <p:defaultTextStyle>
    <a:defPPr>
      <a:defRPr lang="en-US"/>
    </a:defPPr>
    <a:lvl1pPr marL="0" algn="l" defTabSz="91442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23" algn="l" defTabSz="91442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45" algn="l" defTabSz="91442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268" algn="l" defTabSz="91442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692" algn="l" defTabSz="91442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114" algn="l" defTabSz="91442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537" algn="l" defTabSz="91442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960" algn="l" defTabSz="91442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382" algn="l" defTabSz="91442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poster template" id="{211DF85B-172B-44B3-ADF9-3867761384C2}">
          <p14:sldIdLst>
            <p14:sldId id="273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5761">
          <p15:clr>
            <a:srgbClr val="A4A3A4"/>
          </p15:clr>
        </p15:guide>
        <p15:guide id="4" pos="324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2A88"/>
    <a:srgbClr val="265396"/>
    <a:srgbClr val="2E265C"/>
    <a:srgbClr val="000042"/>
    <a:srgbClr val="DC0270"/>
    <a:srgbClr val="FFFFFF"/>
    <a:srgbClr val="F8A44A"/>
    <a:srgbClr val="9CC981"/>
    <a:srgbClr val="8FAADC"/>
    <a:srgbClr val="D416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989ACD-DBAA-4523-87F9-5C314051E4F1}" v="1" dt="2022-10-13T01:56:20.9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 showGuides="1">
      <p:cViewPr>
        <p:scale>
          <a:sx n="25" d="100"/>
          <a:sy n="25" d="100"/>
        </p:scale>
        <p:origin x="-3720" y="-576"/>
      </p:cViewPr>
      <p:guideLst>
        <p:guide orient="horz" pos="5119"/>
        <p:guide orient="horz" pos="7681"/>
        <p:guide pos="2879"/>
        <p:guide pos="432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-380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ie Oh" userId="b0c3e2b3-eba0-42c5-9f9e-2749f00bb4e5" providerId="ADAL" clId="{73989ACD-DBAA-4523-87F9-5C314051E4F1}"/>
    <pc:docChg chg="custSel modSld">
      <pc:chgData name="Katie Oh" userId="b0c3e2b3-eba0-42c5-9f9e-2749f00bb4e5" providerId="ADAL" clId="{73989ACD-DBAA-4523-87F9-5C314051E4F1}" dt="2022-10-13T01:56:24.892" v="2" actId="1076"/>
      <pc:docMkLst>
        <pc:docMk/>
      </pc:docMkLst>
      <pc:sldChg chg="addSp delSp modSp mod">
        <pc:chgData name="Katie Oh" userId="b0c3e2b3-eba0-42c5-9f9e-2749f00bb4e5" providerId="ADAL" clId="{73989ACD-DBAA-4523-87F9-5C314051E4F1}" dt="2022-10-13T01:56:24.892" v="2" actId="1076"/>
        <pc:sldMkLst>
          <pc:docMk/>
          <pc:sldMk cId="3431464479" sldId="273"/>
        </pc:sldMkLst>
        <pc:spChg chg="del">
          <ac:chgData name="Katie Oh" userId="b0c3e2b3-eba0-42c5-9f9e-2749f00bb4e5" providerId="ADAL" clId="{73989ACD-DBAA-4523-87F9-5C314051E4F1}" dt="2022-10-13T01:56:19.743" v="0" actId="21"/>
          <ac:spMkLst>
            <pc:docMk/>
            <pc:sldMk cId="3431464479" sldId="273"/>
            <ac:spMk id="2" creationId="{E0B08FEA-AB0F-FF56-BBF7-AAEF3989D611}"/>
          </ac:spMkLst>
        </pc:spChg>
        <pc:spChg chg="add mod">
          <ac:chgData name="Katie Oh" userId="b0c3e2b3-eba0-42c5-9f9e-2749f00bb4e5" providerId="ADAL" clId="{73989ACD-DBAA-4523-87F9-5C314051E4F1}" dt="2022-10-13T01:56:24.892" v="2" actId="1076"/>
          <ac:spMkLst>
            <pc:docMk/>
            <pc:sldMk cId="3431464479" sldId="273"/>
            <ac:spMk id="4" creationId="{6A30F0FA-9167-7041-9F21-29350000847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0D59E-8EB0-4468-8120-8F1CE2631F70}" type="datetimeFigureOut">
              <a:rPr lang="ko-KR" altLang="en-US" smtClean="0"/>
              <a:t>2023-08-17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26A38D-7C61-41E7-8026-A0CC4ACC71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6888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9C626-FD64-44BA-928C-F2768046E12E}" type="datetimeFigureOut">
              <a:rPr lang="ko-KR" altLang="en-US" smtClean="0"/>
              <a:t>2023-08-17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87192-80A1-4508-B09D-24573ECE7D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400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78184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289091" algn="l" defTabSz="578184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578184" algn="l" defTabSz="578184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867274" algn="l" defTabSz="578184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1156367" algn="l" defTabSz="578184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445458" algn="l" defTabSz="578184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734550" algn="l" defTabSz="578184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023640" algn="l" defTabSz="578184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312731" algn="l" defTabSz="578184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-poster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3717589" cy="2438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Date Placeholder 1">
            <a:extLst>
              <a:ext uri="{FF2B5EF4-FFF2-40B4-BE49-F238E27FC236}">
                <a16:creationId xmlns:a16="http://schemas.microsoft.com/office/drawing/2014/main" xmlns="" id="{AE74CAD9-9270-7E87-DC5E-E1F0DA9E6E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43085" y="22601835"/>
            <a:ext cx="3086457" cy="1298307"/>
          </a:xfrm>
        </p:spPr>
        <p:txBody>
          <a:bodyPr/>
          <a:lstStyle/>
          <a:p>
            <a:fld id="{9C31F308-998B-4D67-BB50-B62DDDAB516A}" type="datetimeFigureOut">
              <a:rPr lang="ko-KR" altLang="en-US" smtClean="0"/>
              <a:t>2023-08-17</a:t>
            </a:fld>
            <a:endParaRPr lang="ko-KR" altLang="en-US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xmlns="" id="{61920B29-DEAA-D956-7D01-6479C575F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43953" y="22601835"/>
            <a:ext cx="4629686" cy="1298307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xmlns="" id="{94943C00-7E50-ED75-6F89-2A8906CC9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54795" y="22568583"/>
            <a:ext cx="3086457" cy="1298307"/>
          </a:xfrm>
        </p:spPr>
        <p:txBody>
          <a:bodyPr/>
          <a:lstStyle/>
          <a:p>
            <a:fld id="{47CC8264-AAFC-4809-91D1-90160BA3105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xmlns="" id="{EE50493B-00E2-0689-EF4B-6C7B59E89281}"/>
              </a:ext>
            </a:extLst>
          </p:cNvPr>
          <p:cNvSpPr/>
          <p:nvPr userDrawn="1"/>
        </p:nvSpPr>
        <p:spPr>
          <a:xfrm>
            <a:off x="10383506" y="191223"/>
            <a:ext cx="3006008" cy="701769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4" tIns="91443" rIns="182884" bIns="91443" rtlCol="0" anchor="ctr"/>
          <a:lstStyle/>
          <a:p>
            <a:pPr algn="ctr"/>
            <a:r>
              <a:rPr lang="en-US" altLang="ko-KR" sz="4000" b="1" dirty="0">
                <a:solidFill>
                  <a:schemeClr val="bg1"/>
                </a:solidFill>
              </a:rPr>
              <a:t>EP-</a:t>
            </a:r>
            <a:r>
              <a:rPr lang="en-US" altLang="ko-KR" sz="4000" b="1" dirty="0">
                <a:solidFill>
                  <a:schemeClr val="tx1"/>
                </a:solidFill>
              </a:rPr>
              <a:t>000</a:t>
            </a:r>
            <a:endParaRPr lang="ko-KR" altLang="en-US" sz="4000" b="1" dirty="0">
              <a:solidFill>
                <a:schemeClr val="tx1"/>
              </a:solidFill>
            </a:endParaRPr>
          </a:p>
        </p:txBody>
      </p:sp>
      <p:sp>
        <p:nvSpPr>
          <p:cNvPr id="20" name="Text Placeholder 26">
            <a:extLst>
              <a:ext uri="{FF2B5EF4-FFF2-40B4-BE49-F238E27FC236}">
                <a16:creationId xmlns:a16="http://schemas.microsoft.com/office/drawing/2014/main" xmlns="" id="{0BCDA782-D6F6-9484-0653-2C2E88392C3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23702" y="1235853"/>
            <a:ext cx="10291291" cy="1398603"/>
          </a:xfrm>
        </p:spPr>
        <p:txBody>
          <a:bodyPr anchor="ctr">
            <a:normAutofit/>
          </a:bodyPr>
          <a:lstStyle>
            <a:lvl1pPr marL="0" indent="0" algn="ctr">
              <a:buNone/>
              <a:defRPr sz="5600" b="1">
                <a:solidFill>
                  <a:srgbClr val="122A88"/>
                </a:solidFill>
              </a:defRPr>
            </a:lvl1pPr>
          </a:lstStyle>
          <a:p>
            <a:pPr lvl="0"/>
            <a:r>
              <a:rPr lang="en-US" altLang="ko-KR" dirty="0"/>
              <a:t>Abstract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ko-KR" altLang="en-US" dirty="0"/>
          </a:p>
        </p:txBody>
      </p:sp>
      <p:sp>
        <p:nvSpPr>
          <p:cNvPr id="21" name="Text Placeholder 26">
            <a:extLst>
              <a:ext uri="{FF2B5EF4-FFF2-40B4-BE49-F238E27FC236}">
                <a16:creationId xmlns:a16="http://schemas.microsoft.com/office/drawing/2014/main" xmlns="" id="{D32F44CA-CB98-F45E-E6B8-28FEF2C45D7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645602" y="2773380"/>
            <a:ext cx="10269388" cy="548582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/>
              <a:t>Presenter name</a:t>
            </a:r>
            <a:endParaRPr lang="ko-KR" altLang="en-US" dirty="0"/>
          </a:p>
        </p:txBody>
      </p:sp>
      <p:sp>
        <p:nvSpPr>
          <p:cNvPr id="22" name="Text Placeholder 26">
            <a:extLst>
              <a:ext uri="{FF2B5EF4-FFF2-40B4-BE49-F238E27FC236}">
                <a16:creationId xmlns:a16="http://schemas.microsoft.com/office/drawing/2014/main" xmlns="" id="{4F2E7112-703E-C037-B80C-AD694EB295E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5602" y="3362725"/>
            <a:ext cx="10269388" cy="629722"/>
          </a:xfrm>
        </p:spPr>
        <p:txBody>
          <a:bodyPr anchor="ctr">
            <a:noAutofit/>
          </a:bodyPr>
          <a:lstStyle>
            <a:lvl1pPr marL="0" indent="0" algn="ctr">
              <a:buNone/>
              <a:defRPr sz="2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/>
              <a:t>Affiliation, Country</a:t>
            </a:r>
            <a:endParaRPr lang="ko-KR" altLang="en-US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9B0B306F-E0FB-C34F-7581-DE31A21A6FD6}"/>
              </a:ext>
            </a:extLst>
          </p:cNvPr>
          <p:cNvCxnSpPr>
            <a:cxnSpLocks/>
          </p:cNvCxnSpPr>
          <p:nvPr userDrawn="1"/>
        </p:nvCxnSpPr>
        <p:spPr>
          <a:xfrm flipH="1">
            <a:off x="6858797" y="4600663"/>
            <a:ext cx="1" cy="18714009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ontent Placeholder 37">
            <a:extLst>
              <a:ext uri="{FF2B5EF4-FFF2-40B4-BE49-F238E27FC236}">
                <a16:creationId xmlns:a16="http://schemas.microsoft.com/office/drawing/2014/main" xmlns="" id="{6D2B4809-3776-B32B-5863-4897E265E366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64220" y="4795542"/>
            <a:ext cx="6330359" cy="7094466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4" name="Content Placeholder 37">
            <a:extLst>
              <a:ext uri="{FF2B5EF4-FFF2-40B4-BE49-F238E27FC236}">
                <a16:creationId xmlns:a16="http://schemas.microsoft.com/office/drawing/2014/main" xmlns="" id="{163CE3EE-0F4F-E253-CAF1-1B1D04FCDF4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4220" y="12321089"/>
            <a:ext cx="6330359" cy="10440679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5" name="Content Placeholder 37">
            <a:extLst>
              <a:ext uri="{FF2B5EF4-FFF2-40B4-BE49-F238E27FC236}">
                <a16:creationId xmlns:a16="http://schemas.microsoft.com/office/drawing/2014/main" xmlns="" id="{C45A5389-2348-764E-A3A9-9E80734BAD6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120020" y="4765062"/>
            <a:ext cx="6330359" cy="7094466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6" name="Content Placeholder 37">
            <a:extLst>
              <a:ext uri="{FF2B5EF4-FFF2-40B4-BE49-F238E27FC236}">
                <a16:creationId xmlns:a16="http://schemas.microsoft.com/office/drawing/2014/main" xmlns="" id="{8619407C-D7CB-4694-42CE-CC0A616DD74C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7120020" y="12311528"/>
            <a:ext cx="6330359" cy="5659366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7" name="Content Placeholder 37">
            <a:extLst>
              <a:ext uri="{FF2B5EF4-FFF2-40B4-BE49-F238E27FC236}">
                <a16:creationId xmlns:a16="http://schemas.microsoft.com/office/drawing/2014/main" xmlns="" id="{C881E33C-BBB1-40BE-6DE0-96D44F89AD88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7120020" y="18434609"/>
            <a:ext cx="6330359" cy="2484916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xmlns="" id="{C6B3DEAB-A136-9BFC-2753-E24C6B994240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7123014" y="23110056"/>
            <a:ext cx="3083463" cy="933903"/>
          </a:xfrm>
        </p:spPr>
        <p:txBody>
          <a:bodyPr anchor="ctr">
            <a:normAutofit/>
          </a:bodyPr>
          <a:lstStyle>
            <a:lvl1pPr marL="0" indent="0" algn="ctr">
              <a:buNone/>
              <a:defRPr lang="en-US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Logo</a:t>
            </a:r>
          </a:p>
        </p:txBody>
      </p:sp>
      <p:grpSp>
        <p:nvGrpSpPr>
          <p:cNvPr id="3" name="그룹 2"/>
          <p:cNvGrpSpPr/>
          <p:nvPr userDrawn="1"/>
        </p:nvGrpSpPr>
        <p:grpSpPr>
          <a:xfrm>
            <a:off x="95252" y="267422"/>
            <a:ext cx="3765548" cy="532677"/>
            <a:chOff x="11381191" y="2910283"/>
            <a:chExt cx="5627285" cy="724296"/>
          </a:xfrm>
        </p:grpSpPr>
        <p:pic>
          <p:nvPicPr>
            <p:cNvPr id="1026" name="Picture 2"/>
            <p:cNvPicPr>
              <a:picLocks noChangeAspect="1" noChangeArrowheads="1"/>
            </p:cNvPicPr>
            <p:nvPr userDrawn="1"/>
          </p:nvPicPr>
          <p:blipFill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4000" b="48000" l="1527" r="100000">
                          <a14:foregroundMark x1="4580" y1="14667" x2="4580" y2="14667"/>
                          <a14:foregroundMark x1="32316" y1="13333" x2="32316" y2="13333"/>
                          <a14:foregroundMark x1="42748" y1="28000" x2="42748" y2="28000"/>
                          <a14:foregroundMark x1="57506" y1="16000" x2="57506" y2="16000"/>
                          <a14:foregroundMark x1="69975" y1="13333" x2="69975" y2="13333"/>
                          <a14:foregroundMark x1="81934" y1="12667" x2="81934" y2="12667"/>
                          <a14:foregroundMark x1="94911" y1="14667" x2="94911" y2="14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0000"/>
            <a:stretch/>
          </p:blipFill>
          <p:spPr bwMode="auto">
            <a:xfrm>
              <a:off x="11381191" y="2910283"/>
              <a:ext cx="3795311" cy="7242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3" name="Picture 2"/>
            <p:cNvPicPr>
              <a:picLocks noChangeAspect="1" noChangeArrowheads="1"/>
            </p:cNvPicPr>
            <p:nvPr userDrawn="1"/>
          </p:nvPicPr>
          <p:blipFill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55000" b="95000" l="5000" r="45000">
                          <a14:foregroundMark x1="7379" y1="80000" x2="7379" y2="80000"/>
                          <a14:foregroundMark x1="28753" y1="78667" x2="28753" y2="78667"/>
                          <a14:foregroundMark x1="38422" y1="76000" x2="38422" y2="76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0000" r="50000"/>
            <a:stretch/>
          </p:blipFill>
          <p:spPr bwMode="auto">
            <a:xfrm>
              <a:off x="15136814" y="2920204"/>
              <a:ext cx="1871662" cy="714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24660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3086" y="1298313"/>
            <a:ext cx="11831420" cy="4713419"/>
          </a:xfrm>
          <a:prstGeom prst="rect">
            <a:avLst/>
          </a:prstGeom>
        </p:spPr>
        <p:txBody>
          <a:bodyPr vert="horz" lIns="182884" tIns="91443" rIns="182884" bIns="91443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3086" y="6491535"/>
            <a:ext cx="11831420" cy="15472432"/>
          </a:xfrm>
          <a:prstGeom prst="rect">
            <a:avLst/>
          </a:prstGeom>
        </p:spPr>
        <p:txBody>
          <a:bodyPr vert="horz" lIns="182884" tIns="91443" rIns="182884" bIns="91443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3085" y="22601835"/>
            <a:ext cx="3086457" cy="1298307"/>
          </a:xfrm>
          <a:prstGeom prst="rect">
            <a:avLst/>
          </a:prstGeom>
        </p:spPr>
        <p:txBody>
          <a:bodyPr vert="horz" lIns="182884" tIns="91443" rIns="182884" bIns="91443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1F308-998B-4D67-BB50-B62DDDAB516A}" type="datetimeFigureOut">
              <a:rPr lang="ko-KR" altLang="en-US" smtClean="0"/>
              <a:t>2023-08-17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953" y="22601835"/>
            <a:ext cx="4629686" cy="1298307"/>
          </a:xfrm>
          <a:prstGeom prst="rect">
            <a:avLst/>
          </a:prstGeom>
        </p:spPr>
        <p:txBody>
          <a:bodyPr vert="horz" lIns="182884" tIns="91443" rIns="182884" bIns="91443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8048" y="22601835"/>
            <a:ext cx="3086457" cy="1298307"/>
          </a:xfrm>
          <a:prstGeom prst="rect">
            <a:avLst/>
          </a:prstGeom>
        </p:spPr>
        <p:txBody>
          <a:bodyPr vert="horz" lIns="182884" tIns="91443" rIns="182884" bIns="91443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C8264-AAFC-4809-91D1-90160BA3105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55D9554-B1C2-BE89-BF93-A009FEF1A670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xmlns="" val="hdr"/>
              </p:ext>
            </p:extLst>
          </p:nvPr>
        </p:nvSpPr>
        <p:spPr>
          <a:xfrm>
            <a:off x="6185619" y="0"/>
            <a:ext cx="1428915" cy="707886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ko-KR" altLang="en-US" sz="2300">
                <a:solidFill>
                  <a:srgbClr val="93979B"/>
                </a:solidFill>
                <a:latin typeface="Jost" pitchFamily="2" charset="0"/>
              </a:rPr>
              <a:t>Internal use</a:t>
            </a:r>
          </a:p>
        </p:txBody>
      </p:sp>
    </p:spTree>
    <p:extLst>
      <p:ext uri="{BB962C8B-B14F-4D97-AF65-F5344CB8AC3E}">
        <p14:creationId xmlns:p14="http://schemas.microsoft.com/office/powerpoint/2010/main" val="1358603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</p:sldLayoutIdLst>
  <p:timing>
    <p:tnLst>
      <p:par>
        <p:cTn id="1" dur="indefinite" restart="never" nodeType="tmRoot"/>
      </p:par>
    </p:tnLst>
  </p:timing>
  <p:txStyles>
    <p:titleStyle>
      <a:lvl1pPr algn="l" defTabSz="1371635" rtl="0" eaLnBrk="1" latinLnBrk="1" hangingPunct="1">
        <a:lnSpc>
          <a:spcPct val="90000"/>
        </a:lnSpc>
        <a:spcBef>
          <a:spcPct val="0"/>
        </a:spcBef>
        <a:buNone/>
        <a:defRPr sz="6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8" indent="-342908" algn="l" defTabSz="1371635" rtl="0" eaLnBrk="1" latinLnBrk="1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25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43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60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77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94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812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629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445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35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52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68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85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902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720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537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텍스트 개체 틀 50">
            <a:extLst>
              <a:ext uri="{FF2B5EF4-FFF2-40B4-BE49-F238E27FC236}">
                <a16:creationId xmlns:a16="http://schemas.microsoft.com/office/drawing/2014/main" xmlns="" id="{DE8B145D-E9D4-C35F-F482-0935033DCBF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6286" y="1392142"/>
            <a:ext cx="12505018" cy="1398603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2" name="텍스트 개체 틀 51">
            <a:extLst>
              <a:ext uri="{FF2B5EF4-FFF2-40B4-BE49-F238E27FC236}">
                <a16:creationId xmlns:a16="http://schemas.microsoft.com/office/drawing/2014/main" xmlns="" id="{6AE7C067-96C2-3354-79C7-71A8E55470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97279" y="2929669"/>
            <a:ext cx="11419201" cy="545052"/>
          </a:xfrm>
        </p:spPr>
        <p:txBody>
          <a:bodyPr>
            <a:noAutofit/>
          </a:bodyPr>
          <a:lstStyle/>
          <a:p>
            <a:endParaRPr lang="en-US" sz="3000" dirty="0"/>
          </a:p>
        </p:txBody>
      </p:sp>
      <p:sp>
        <p:nvSpPr>
          <p:cNvPr id="53" name="텍스트 개체 틀 52">
            <a:extLst>
              <a:ext uri="{FF2B5EF4-FFF2-40B4-BE49-F238E27FC236}">
                <a16:creationId xmlns:a16="http://schemas.microsoft.com/office/drawing/2014/main" xmlns="" id="{2276080B-F557-9D23-2923-033F5B6B345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97281" y="3519015"/>
            <a:ext cx="11419200" cy="534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94C66AC6-6DB4-02FC-41F5-7C32AA33B463}"/>
              </a:ext>
            </a:extLst>
          </p:cNvPr>
          <p:cNvSpPr txBox="1"/>
          <p:nvPr/>
        </p:nvSpPr>
        <p:spPr>
          <a:xfrm>
            <a:off x="11774261" y="128852"/>
            <a:ext cx="1408240" cy="800272"/>
          </a:xfrm>
          <a:prstGeom prst="rect">
            <a:avLst/>
          </a:prstGeom>
          <a:noFill/>
        </p:spPr>
        <p:txBody>
          <a:bodyPr wrap="none" lIns="182884" tIns="91443" rIns="182884" bIns="91443" rtlCol="0">
            <a:spAutoFit/>
          </a:bodyPr>
          <a:lstStyle/>
          <a:p>
            <a:r>
              <a:rPr lang="en-US" sz="4000" b="1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0000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xmlns="" id="{6A30F0FA-9167-7041-9F21-29350000847F}"/>
              </a:ext>
            </a:extLst>
          </p:cNvPr>
          <p:cNvSpPr/>
          <p:nvPr/>
        </p:nvSpPr>
        <p:spPr>
          <a:xfrm>
            <a:off x="257535" y="4462592"/>
            <a:ext cx="13202518" cy="18793471"/>
          </a:xfrm>
          <a:prstGeom prst="rect">
            <a:avLst/>
          </a:prstGeom>
          <a:solidFill>
            <a:schemeClr val="bg1">
              <a:alpha val="52000"/>
            </a:schemeClr>
          </a:solidFill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4" tIns="91443" rIns="182884" bIns="91443" rtlCol="0" anchor="t"/>
          <a:lstStyle/>
          <a:p>
            <a:pPr marL="0" lvl="1" algn="just" latinLnBrk="1"/>
            <a:r>
              <a:rPr lang="en-US" altLang="ko-KR" sz="4800" b="1" i="1" kern="100" dirty="0">
                <a:solidFill>
                  <a:srgbClr val="FF00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Presentation file must meet the following criteria: </a:t>
            </a:r>
          </a:p>
          <a:p>
            <a:pPr marL="297596" lvl="1" indent="-194085" algn="just" latinLnBrk="1">
              <a:buFont typeface="Wingdings" panose="05000000000000000000" pitchFamily="2" charset="2"/>
              <a:buChar char="ü"/>
            </a:pPr>
            <a:r>
              <a:rPr lang="en-US" altLang="ko-KR" sz="46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Size and shape: 381(W) x 677.33(H) mm, Portrait</a:t>
            </a:r>
          </a:p>
          <a:p>
            <a:pPr marL="297596" lvl="1" indent="-194085" algn="just" latinLnBrk="1">
              <a:buFont typeface="Wingdings" panose="05000000000000000000" pitchFamily="2" charset="2"/>
              <a:buChar char="ü"/>
            </a:pPr>
            <a:r>
              <a:rPr lang="en-US" altLang="ko-KR" sz="46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Language: English</a:t>
            </a:r>
          </a:p>
          <a:p>
            <a:pPr marL="297596" lvl="1" indent="-194085" algn="just" latinLnBrk="1">
              <a:buFont typeface="Wingdings" panose="05000000000000000000" pitchFamily="2" charset="2"/>
              <a:buChar char="ü"/>
            </a:pPr>
            <a:r>
              <a:rPr lang="en-US" altLang="ko-KR" sz="4600" b="1" i="1" u="sng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Page limit: Single (1) </a:t>
            </a:r>
            <a:r>
              <a:rPr lang="en-US" altLang="ko-KR" sz="4600" b="1" i="1" u="sng" kern="100" dirty="0" smtClean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page</a:t>
            </a:r>
          </a:p>
          <a:p>
            <a:pPr marL="297596" lvl="1" indent="-194085" algn="just" latinLnBrk="1">
              <a:buFont typeface="Wingdings" panose="05000000000000000000" pitchFamily="2" charset="2"/>
              <a:buChar char="ü"/>
            </a:pPr>
            <a:r>
              <a:rPr lang="en-US" altLang="ko-KR" sz="4600" b="1" i="1" u="sng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All contents should be included in this red </a:t>
            </a:r>
            <a:r>
              <a:rPr lang="en-US" altLang="ko-KR" sz="4600" b="1" i="1" u="sng" kern="100" dirty="0" smtClean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frame</a:t>
            </a:r>
            <a:endParaRPr lang="en-US" altLang="ko-KR" sz="4600" b="1" i="1" u="sng" kern="100" dirty="0">
              <a:solidFill>
                <a:schemeClr val="tx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297596" lvl="1" indent="-194085" defTabSz="1828845" latinLnBrk="1">
              <a:buFont typeface="Wingdings" panose="05000000000000000000" pitchFamily="2" charset="2"/>
              <a:buChar char="ü"/>
              <a:defRPr/>
            </a:pPr>
            <a:r>
              <a:rPr lang="en-US" altLang="ko-KR" sz="4600" b="1" i="1" kern="100" dirty="0" smtClean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Structured </a:t>
            </a:r>
            <a:r>
              <a:rPr lang="en-US" altLang="ko-KR" sz="46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format Recommended  </a:t>
            </a:r>
          </a:p>
          <a:p>
            <a:pPr marL="1070002" lvl="1" indent="-527064" defTabSz="1828845" latinLnBrk="1">
              <a:defRPr/>
            </a:pPr>
            <a:r>
              <a:rPr lang="en-US" altLang="ko-KR" sz="4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- Clinical/experimental contents: </a:t>
            </a:r>
          </a:p>
          <a:p>
            <a:pPr marL="1070002" lvl="1" defTabSz="1828845" latinLnBrk="1">
              <a:defRPr/>
            </a:pPr>
            <a:r>
              <a:rPr lang="en-US" altLang="ko-KR" sz="4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Background/ Methods/ Results/ Discussion/ Conclusion</a:t>
            </a:r>
          </a:p>
          <a:p>
            <a:pPr marL="1070002" lvl="1" indent="-527064" algn="just" defTabSz="1828845" latinLnBrk="1">
              <a:defRPr/>
            </a:pPr>
            <a:r>
              <a:rPr lang="en-US" altLang="ko-KR" sz="4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- Case report:</a:t>
            </a:r>
          </a:p>
          <a:p>
            <a:pPr marL="1070002" lvl="1" algn="just" defTabSz="1828845" latinLnBrk="1">
              <a:defRPr/>
            </a:pPr>
            <a:r>
              <a:rPr lang="en-US" altLang="ko-KR" sz="4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Introduction/ Case report/ Discussion/ Conclusion</a:t>
            </a:r>
          </a:p>
          <a:p>
            <a:pPr marL="297596" lvl="1" indent="-194085" algn="just">
              <a:buFont typeface="Wingdings" panose="05000000000000000000" pitchFamily="2" charset="2"/>
              <a:buChar char="ü"/>
            </a:pPr>
            <a:r>
              <a:rPr lang="en-US" altLang="ko-KR" sz="41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</a:t>
            </a:r>
            <a:r>
              <a:rPr lang="en-US" altLang="ko-KR" sz="46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Font: </a:t>
            </a:r>
            <a:r>
              <a:rPr lang="en-US" altLang="ko-KR" sz="4600" b="1" i="1" kern="100" dirty="0" smtClean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Calibri</a:t>
            </a:r>
            <a:endParaRPr lang="en-US" altLang="ko-KR" sz="4600" b="1" i="1" kern="100" dirty="0">
              <a:solidFill>
                <a:schemeClr val="tx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297596" lvl="1" indent="-194085" algn="just" latinLnBrk="1">
              <a:buFont typeface="Wingdings" panose="05000000000000000000" pitchFamily="2" charset="2"/>
              <a:buChar char="ü"/>
            </a:pPr>
            <a:r>
              <a:rPr lang="en-US" altLang="ko-KR" sz="46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Font size: Minimum 20pt</a:t>
            </a:r>
          </a:p>
          <a:p>
            <a:pPr marL="297596" lvl="1" indent="-194085" algn="just" latinLnBrk="1">
              <a:buFont typeface="Wingdings" panose="05000000000000000000" pitchFamily="2" charset="2"/>
              <a:buChar char="ü"/>
            </a:pPr>
            <a:r>
              <a:rPr lang="en-US" altLang="ko-KR" sz="46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File size: Maximum 20MB</a:t>
            </a:r>
          </a:p>
          <a:p>
            <a:pPr marL="297596" lvl="1" indent="-194085" algn="just" latinLnBrk="1">
              <a:buFont typeface="Wingdings" panose="05000000000000000000" pitchFamily="2" charset="2"/>
              <a:buChar char="ü"/>
            </a:pPr>
            <a:r>
              <a:rPr lang="en-US" altLang="ko-KR" sz="4600" b="1" i="1" kern="100" dirty="0">
                <a:solidFill>
                  <a:schemeClr val="tx1"/>
                </a:solidFill>
                <a:ea typeface="바탕" panose="02030600000101010101" pitchFamily="18" charset="-127"/>
                <a:cs typeface="Calibri" panose="020F0502020204030204" pitchFamily="34" charset="0"/>
              </a:rPr>
              <a:t> </a:t>
            </a:r>
            <a:r>
              <a:rPr lang="en-US" altLang="ko-KR" sz="46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Any video and audio </a:t>
            </a:r>
            <a:r>
              <a:rPr lang="en-US" altLang="ko-KR" sz="4600" b="1" i="1" kern="100" dirty="0">
                <a:solidFill>
                  <a:srgbClr val="FF00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cannot</a:t>
            </a:r>
            <a:r>
              <a:rPr lang="en-US" altLang="ko-KR" sz="46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be </a:t>
            </a:r>
            <a:r>
              <a:rPr lang="en-US" altLang="ko-KR" sz="4600" b="1" i="1" kern="100" dirty="0" smtClean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supported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2C196DC-5C0A-4C6C-6697-82DFD118179E}"/>
              </a:ext>
            </a:extLst>
          </p:cNvPr>
          <p:cNvSpPr txBox="1"/>
          <p:nvPr/>
        </p:nvSpPr>
        <p:spPr>
          <a:xfrm>
            <a:off x="606285" y="16763541"/>
            <a:ext cx="12505019" cy="1292746"/>
          </a:xfrm>
          <a:prstGeom prst="rect">
            <a:avLst/>
          </a:prstGeom>
          <a:noFill/>
        </p:spPr>
        <p:txBody>
          <a:bodyPr wrap="square" lIns="182884" tIns="91443" rIns="182884" bIns="91443" rtlCol="0">
            <a:spAutoFit/>
          </a:bodyPr>
          <a:lstStyle/>
          <a:p>
            <a:r>
              <a:rPr lang="en-US" altLang="ko-KR" b="1" i="1" kern="100" dirty="0">
                <a:solidFill>
                  <a:srgbClr val="FF0000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The e-posters will be displayed on-site at the conference venue </a:t>
            </a:r>
            <a:r>
              <a:rPr lang="en-US" altLang="ko-KR" b="1" i="1" kern="100" dirty="0" smtClean="0">
                <a:solidFill>
                  <a:srgbClr val="FF0000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of </a:t>
            </a:r>
            <a:r>
              <a:rPr lang="en-US" altLang="ko-KR" b="1" i="1" kern="100" dirty="0" smtClean="0">
                <a:solidFill>
                  <a:srgbClr val="FF0000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PRS KOREA 2023.</a:t>
            </a:r>
            <a:endParaRPr lang="en-US" altLang="ko-KR" b="1" i="1" kern="100" dirty="0">
              <a:solidFill>
                <a:srgbClr val="FF0000"/>
              </a:solidFill>
              <a:latin typeface="Calibri" panose="020F0502020204030204" pitchFamily="34" charset="0"/>
              <a:ea typeface="바탕" panose="02030600000101010101" pitchFamily="18" charset="-127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46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506</TotalTime>
  <Words>108</Words>
  <Application>Microsoft Office PowerPoint</Application>
  <PresentationFormat>사용자 지정</PresentationFormat>
  <Paragraphs>16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Shirley Bang</dc:creator>
  <cp:lastModifiedBy>신지혜</cp:lastModifiedBy>
  <cp:revision>23</cp:revision>
  <dcterms:created xsi:type="dcterms:W3CDTF">2021-09-02T07:13:59Z</dcterms:created>
  <dcterms:modified xsi:type="dcterms:W3CDTF">2023-08-17T05:09:07Z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cbf2ee6-7391-4c03-b07a-3137c8a2243c_Enabled">
    <vt:lpwstr>true</vt:lpwstr>
  </property>
  <property fmtid="{D5CDD505-2E9C-101B-9397-08002B2CF9AE}" pid="3" name="MSIP_Label_7cbf2ee6-7391-4c03-b07a-3137c8a2243c_SetDate">
    <vt:lpwstr>2022-10-13T01:56:26Z</vt:lpwstr>
  </property>
  <property fmtid="{D5CDD505-2E9C-101B-9397-08002B2CF9AE}" pid="4" name="MSIP_Label_7cbf2ee6-7391-4c03-b07a-3137c8a2243c_Method">
    <vt:lpwstr>Standard</vt:lpwstr>
  </property>
  <property fmtid="{D5CDD505-2E9C-101B-9397-08002B2CF9AE}" pid="5" name="MSIP_Label_7cbf2ee6-7391-4c03-b07a-3137c8a2243c_Name">
    <vt:lpwstr>Internal</vt:lpwstr>
  </property>
  <property fmtid="{D5CDD505-2E9C-101B-9397-08002B2CF9AE}" pid="6" name="MSIP_Label_7cbf2ee6-7391-4c03-b07a-3137c8a2243c_SiteId">
    <vt:lpwstr>ac144e41-8001-48f0-9e1c-170716ed06b6</vt:lpwstr>
  </property>
  <property fmtid="{D5CDD505-2E9C-101B-9397-08002B2CF9AE}" pid="7" name="MSIP_Label_7cbf2ee6-7391-4c03-b07a-3137c8a2243c_ActionId">
    <vt:lpwstr>e828a8fe-9f4d-4318-94d9-7b15f48f2c6c</vt:lpwstr>
  </property>
  <property fmtid="{D5CDD505-2E9C-101B-9397-08002B2CF9AE}" pid="8" name="MSIP_Label_7cbf2ee6-7391-4c03-b07a-3137c8a2243c_ContentBits">
    <vt:lpwstr>1</vt:lpwstr>
  </property>
  <property fmtid="{D5CDD505-2E9C-101B-9397-08002B2CF9AE}" pid="9" name="ClassificationContentMarkingHeaderLocations">
    <vt:lpwstr>Office 테마:8</vt:lpwstr>
  </property>
  <property fmtid="{D5CDD505-2E9C-101B-9397-08002B2CF9AE}" pid="10" name="ClassificationContentMarkingHeaderText">
    <vt:lpwstr>Internal use</vt:lpwstr>
  </property>
</Properties>
</file>